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56221"/>
              </p:ext>
            </p:extLst>
          </p:nvPr>
        </p:nvGraphicFramePr>
        <p:xfrm>
          <a:off x="88241" y="1263995"/>
          <a:ext cx="9579667" cy="50437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3630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31/07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3234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SIMPLES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ABACATE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GELEIA DE FRUTA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7735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C/ CEBOLA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ARROZ/FEIJÃO OPCIONAL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 BATATA 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COUVE REFOGADA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REPOLHO C/ CEBOLINHA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CENOURA,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C/ CEBOLA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ACELGA C/ MANGA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BATATA,CENOURA  PICADOS EM CUBINHOS 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ALFACE C/ TOMATE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</a:txBody>
                  <a:tcPr marL="70382" marR="70382" marT="0" marB="0"/>
                </a:tc>
              </a:tr>
              <a:tr h="85955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QUIBE ASSADO 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MILHO VERDE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SALGADO C/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ACEROLA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ESPINAFRE C/ LEGUMES, ERVILHA, MILHO VERDE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C/ ACEROLA  </a:t>
                      </a:r>
                      <a:r>
                        <a:rPr lang="pt-BR" sz="800" b="1" baseline="0" dirty="0" smtClean="0">
                          <a:latin typeface="+mn-lt"/>
                        </a:rPr>
                        <a:t>(POLPA)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5213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TOMATE,CHUCHU 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CARNE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BOVINA TOMATE, ESPINAFRE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INHAME,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AGOSTO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467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303</cp:revision>
  <cp:lastPrinted>2023-05-16T19:00:20Z</cp:lastPrinted>
  <dcterms:created xsi:type="dcterms:W3CDTF">2021-09-24T14:09:26Z</dcterms:created>
  <dcterms:modified xsi:type="dcterms:W3CDTF">2023-07-27T13:45:38Z</dcterms:modified>
</cp:coreProperties>
</file>