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09/04/2025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111704"/>
              </p:ext>
            </p:extLst>
          </p:nvPr>
        </p:nvGraphicFramePr>
        <p:xfrm>
          <a:off x="309530" y="1997394"/>
          <a:ext cx="9382157" cy="236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8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18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14/04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15/04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16/04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17/04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18/04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019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MILHO-VERDE + STROGONOFF DE FRANGO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CARNE MOÍDA E LEGUMES (TOMATE, ABOBRINHA, CENOURA, AZEITONA E CHEIRO-VERDE)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PATÊ DE FRANGO + SUCO DE UVA ENRIQUECIDO C/ VITAMINAS E MINERAIS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FERIADO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(SEXTA-FEIRA SANTA)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 </a:t>
            </a:r>
          </a:p>
          <a:p>
            <a:r>
              <a:rPr lang="pt-BR" sz="1300" b="1" dirty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     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 ENSINO FUNDAMENTAL – MÉDIO E EJA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131</Words>
  <Application>Microsoft Office PowerPoint</Application>
  <PresentationFormat>Papel A4 (210 x 297 mm)</PresentationFormat>
  <Paragraphs>32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157</cp:revision>
  <dcterms:created xsi:type="dcterms:W3CDTF">2021-09-24T14:10:32Z</dcterms:created>
  <dcterms:modified xsi:type="dcterms:W3CDTF">2025-04-09T12:35:11Z</dcterms:modified>
</cp:coreProperties>
</file>