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42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05564"/>
              </p:ext>
            </p:extLst>
          </p:nvPr>
        </p:nvGraphicFramePr>
        <p:xfrm>
          <a:off x="380968" y="1350686"/>
          <a:ext cx="9180544" cy="49369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0224"/>
                <a:gridCol w="1656184"/>
                <a:gridCol w="1632814"/>
                <a:gridCol w="1679554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29/04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30/04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01/05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+ BEBIDA TIPO IOGURTE MORANGO ENRIQUECIDA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LEITE INTEGRAL C/ CACAU EM PÓ ENRIQUECIDO C/ VITAMINAS E MINERAIS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5568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5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5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CUBOS COZIDO C/ BATATA 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LEGUMES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(TOMATE, CENOURA E ERVILHAS)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18664" y="636373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239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620</cp:revision>
  <dcterms:created xsi:type="dcterms:W3CDTF">2021-09-24T12:11:45Z</dcterms:created>
  <dcterms:modified xsi:type="dcterms:W3CDTF">2024-04-24T12:22:23Z</dcterms:modified>
</cp:coreProperties>
</file>