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147" autoAdjust="0"/>
    <p:restoredTop sz="94660"/>
  </p:normalViewPr>
  <p:slideViewPr>
    <p:cSldViewPr>
      <p:cViewPr>
        <p:scale>
          <a:sx n="100" d="100"/>
          <a:sy n="100" d="100"/>
        </p:scale>
        <p:origin x="-768" y="2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05/02/2025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988535"/>
              </p:ext>
            </p:extLst>
          </p:nvPr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954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03/02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04/02</a:t>
                      </a:r>
                      <a:endParaRPr lang="pt-BR" sz="1600" dirty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05/02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06/02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07/02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304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</a:t>
                      </a:r>
                      <a:r>
                        <a:rPr lang="pt-BR" sz="1400" b="1" baseline="0" dirty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b="1" dirty="0" smtClean="0">
                        <a:effectLst/>
                        <a:latin typeface="Arial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RECESSO </a:t>
                      </a:r>
                      <a:endParaRPr lang="pt-BR" sz="1200" b="1" dirty="0" smtClean="0">
                        <a:effectLst/>
                        <a:latin typeface="Arial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 smtClean="0">
                          <a:effectLst/>
                          <a:latin typeface="Arial"/>
                          <a:ea typeface="Times New Roman"/>
                          <a:cs typeface="Architect"/>
                        </a:rPr>
                        <a:t>ESCOLAR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effectLst/>
                        <a:latin typeface="Arial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RECESSO ESCOLAR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dirty="0" smtClean="0">
                        <a:effectLst/>
                        <a:latin typeface="Arial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RECESSO ESCOLAR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BOLO DE COCO + LEITE INTEGRAL C/ CACAU EM PÓ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102</Words>
  <Application>Microsoft Office PowerPoint</Application>
  <PresentationFormat>Papel A4 (210 x 297 mm)</PresentationFormat>
  <Paragraphs>44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102</cp:revision>
  <dcterms:created xsi:type="dcterms:W3CDTF">2021-09-24T14:10:32Z</dcterms:created>
  <dcterms:modified xsi:type="dcterms:W3CDTF">2025-02-05T14:47:46Z</dcterms:modified>
</cp:coreProperties>
</file>